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7" d="100"/>
          <a:sy n="57" d="100"/>
        </p:scale>
        <p:origin x="-4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image" Target="../media/image1.png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9C8CA-1490-4E66-8A0D-EF477B9724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4FBEC-5CF9-48B0-B112-EF961532FF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9DA7C-547E-4523-9BA4-378CA06A92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EC829-1553-42F4-ABC6-4AF7A62C56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C1A0F-F60E-4F24-8A9F-16C32972CB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3587B-5C04-417B-858D-E32E04090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5DC00-A00A-4F2C-B041-CA632CCAFE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58211-1ED9-4B2D-A841-DD2F148016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71359-4EB0-4645-9BB0-39A59D8D7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68E8B-6D68-44DB-90F3-9B67CBD92C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13B7B-B6AF-4003-984B-41F621754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F6BBD0-A52A-4B63-AFAF-843FC31F28E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239000" cy="762000"/>
          </a:xfrm>
        </p:spPr>
        <p:txBody>
          <a:bodyPr/>
          <a:lstStyle/>
          <a:p>
            <a:r>
              <a:rPr lang="en-US"/>
              <a:t>What is Physics?</a:t>
            </a:r>
            <a:br>
              <a:rPr lang="en-US"/>
            </a:b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	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905000" y="4924425"/>
          <a:ext cx="1244600" cy="1933575"/>
        </p:xfrm>
        <a:graphic>
          <a:graphicData uri="http://schemas.openxmlformats.org/presentationml/2006/ole">
            <p:oleObj spid="_x0000_s2052" name="Photo Editor Photo" r:id="rId3" imgW="2619048" imgH="4067743" progId="MSPhotoEd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114800" y="1066800"/>
          <a:ext cx="1379538" cy="1476375"/>
        </p:xfrm>
        <a:graphic>
          <a:graphicData uri="http://schemas.openxmlformats.org/presentationml/2006/ole">
            <p:oleObj spid="_x0000_s2053" name="Photo Editor Photo" r:id="rId4" imgW="809738" imgH="866896" progId="MSPhotoEd.3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6400800" y="4953000"/>
          <a:ext cx="1000125" cy="1419225"/>
        </p:xfrm>
        <a:graphic>
          <a:graphicData uri="http://schemas.openxmlformats.org/presentationml/2006/ole">
            <p:oleObj spid="_x0000_s2054" name="Photo Editor Photo" r:id="rId5" imgW="1000000" imgH="1419048" progId="MSPhotoEd.3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6477000" y="1752600"/>
          <a:ext cx="990600" cy="990600"/>
        </p:xfrm>
        <a:graphic>
          <a:graphicData uri="http://schemas.openxmlformats.org/presentationml/2006/ole">
            <p:oleObj spid="_x0000_s2055" name="Photo Editor Photo" r:id="rId6" imgW="685714" imgH="685714" progId="MSPhotoEd.3">
              <p:embed/>
            </p:oleObj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1981200" y="1295400"/>
          <a:ext cx="1666875" cy="1079500"/>
        </p:xfrm>
        <a:graphic>
          <a:graphicData uri="http://schemas.openxmlformats.org/presentationml/2006/ole">
            <p:oleObj spid="_x0000_s2056" name="Photo Editor Photo" r:id="rId7" imgW="2429214" imgH="1571844" progId="MSPhotoEd.3">
              <p:embed/>
            </p:oleObj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7510463" y="2895600"/>
          <a:ext cx="1252537" cy="1314450"/>
        </p:xfrm>
        <a:graphic>
          <a:graphicData uri="http://schemas.openxmlformats.org/presentationml/2006/ole">
            <p:oleObj spid="_x0000_s2057" name="Photo Editor Photo" r:id="rId8" imgW="1905266" imgH="2000000" progId="MSPhotoEd.3">
              <p:embed/>
            </p:oleObj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381000" y="381000"/>
          <a:ext cx="1103313" cy="2195513"/>
        </p:xfrm>
        <a:graphic>
          <a:graphicData uri="http://schemas.openxmlformats.org/presentationml/2006/ole">
            <p:oleObj spid="_x0000_s2061" name="Photo Editor Photo" r:id="rId9" imgW="1286055" imgH="2561905" progId="MSPhotoEd.3">
              <p:embed/>
            </p:oleObj>
          </a:graphicData>
        </a:graphic>
      </p:graphicFrame>
      <p:graphicFrame>
        <p:nvGraphicFramePr>
          <p:cNvPr id="2062" name="Object 14"/>
          <p:cNvGraphicFramePr>
            <a:graphicFrameLocks noChangeAspect="1"/>
          </p:cNvGraphicFramePr>
          <p:nvPr/>
        </p:nvGraphicFramePr>
        <p:xfrm>
          <a:off x="533400" y="4495800"/>
          <a:ext cx="1143000" cy="1914525"/>
        </p:xfrm>
        <a:graphic>
          <a:graphicData uri="http://schemas.openxmlformats.org/presentationml/2006/ole">
            <p:oleObj spid="_x0000_s2062" name="Photo Editor Photo" r:id="rId10" imgW="1142857" imgH="1914286" progId="MSPhotoEd.3">
              <p:embed/>
            </p:oleObj>
          </a:graphicData>
        </a:graphic>
      </p:graphicFrame>
      <p:graphicFrame>
        <p:nvGraphicFramePr>
          <p:cNvPr id="2063" name="Object 15"/>
          <p:cNvGraphicFramePr>
            <a:graphicFrameLocks noChangeAspect="1"/>
          </p:cNvGraphicFramePr>
          <p:nvPr/>
        </p:nvGraphicFramePr>
        <p:xfrm>
          <a:off x="304800" y="2743200"/>
          <a:ext cx="1524000" cy="1447800"/>
        </p:xfrm>
        <a:graphic>
          <a:graphicData uri="http://schemas.openxmlformats.org/presentationml/2006/ole">
            <p:oleObj spid="_x0000_s2063" name="Photo Editor Photo" r:id="rId11" imgW="762106" imgH="571731" progId="MSPhotoEd.3">
              <p:embed/>
            </p:oleObj>
          </a:graphicData>
        </a:graphic>
      </p:graphicFrame>
      <p:graphicFrame>
        <p:nvGraphicFramePr>
          <p:cNvPr id="2064" name="Object 16"/>
          <p:cNvGraphicFramePr>
            <a:graphicFrameLocks noChangeAspect="1"/>
          </p:cNvGraphicFramePr>
          <p:nvPr/>
        </p:nvGraphicFramePr>
        <p:xfrm>
          <a:off x="1981200" y="2971800"/>
          <a:ext cx="2176463" cy="1979613"/>
        </p:xfrm>
        <a:graphic>
          <a:graphicData uri="http://schemas.openxmlformats.org/presentationml/2006/ole">
            <p:oleObj spid="_x0000_s2064" name="Photo Editor Photo" r:id="rId12" imgW="3895238" imgH="3543795" progId="MSPhotoEd.3">
              <p:embed/>
            </p:oleObj>
          </a:graphicData>
        </a:graphic>
      </p:graphicFrame>
      <p:graphicFrame>
        <p:nvGraphicFramePr>
          <p:cNvPr id="2065" name="Object 17"/>
          <p:cNvGraphicFramePr>
            <a:graphicFrameLocks noChangeAspect="1"/>
          </p:cNvGraphicFramePr>
          <p:nvPr/>
        </p:nvGraphicFramePr>
        <p:xfrm>
          <a:off x="5410200" y="3505200"/>
          <a:ext cx="2057400" cy="1371600"/>
        </p:xfrm>
        <a:graphic>
          <a:graphicData uri="http://schemas.openxmlformats.org/presentationml/2006/ole">
            <p:oleObj spid="_x0000_s2065" name="Photo Editor Photo" r:id="rId13" imgW="5714286" imgH="3809524" progId="MSPhotoEd.3">
              <p:embed/>
            </p:oleObj>
          </a:graphicData>
        </a:graphic>
      </p:graphicFrame>
      <p:graphicFrame>
        <p:nvGraphicFramePr>
          <p:cNvPr id="2068" name="Object 20"/>
          <p:cNvGraphicFramePr>
            <a:graphicFrameLocks noChangeAspect="1"/>
          </p:cNvGraphicFramePr>
          <p:nvPr/>
        </p:nvGraphicFramePr>
        <p:xfrm>
          <a:off x="1524000" y="304800"/>
          <a:ext cx="2419350" cy="904875"/>
        </p:xfrm>
        <a:graphic>
          <a:graphicData uri="http://schemas.openxmlformats.org/presentationml/2006/ole">
            <p:oleObj spid="_x0000_s2068" name="Photo Editor Photo" r:id="rId14" imgW="2419048" imgH="905001" progId="MSPhotoEd.3">
              <p:embed/>
            </p:oleObj>
          </a:graphicData>
        </a:graphic>
      </p:graphicFrame>
      <p:graphicFrame>
        <p:nvGraphicFramePr>
          <p:cNvPr id="2070" name="Object 22"/>
          <p:cNvGraphicFramePr>
            <a:graphicFrameLocks noChangeAspect="1"/>
          </p:cNvGraphicFramePr>
          <p:nvPr/>
        </p:nvGraphicFramePr>
        <p:xfrm>
          <a:off x="5410200" y="381000"/>
          <a:ext cx="1524000" cy="1387475"/>
        </p:xfrm>
        <a:graphic>
          <a:graphicData uri="http://schemas.openxmlformats.org/presentationml/2006/ole">
            <p:oleObj spid="_x0000_s2070" name="Photo Editor Photo" r:id="rId15" imgW="3895238" imgH="3543795" progId="MSPhotoEd.3">
              <p:embed/>
            </p:oleObj>
          </a:graphicData>
        </a:graphic>
      </p:graphicFrame>
      <p:graphicFrame>
        <p:nvGraphicFramePr>
          <p:cNvPr id="2071" name="Object 23"/>
          <p:cNvGraphicFramePr>
            <a:graphicFrameLocks noChangeAspect="1"/>
          </p:cNvGraphicFramePr>
          <p:nvPr/>
        </p:nvGraphicFramePr>
        <p:xfrm>
          <a:off x="7620000" y="4495800"/>
          <a:ext cx="1030288" cy="1981200"/>
        </p:xfrm>
        <a:graphic>
          <a:graphicData uri="http://schemas.openxmlformats.org/presentationml/2006/ole">
            <p:oleObj spid="_x0000_s2071" name="Photo Editor Photo" r:id="rId16" imgW="5601482" imgH="10771429" progId="MSPhotoEd.3">
              <p:embed/>
            </p:oleObj>
          </a:graphicData>
        </a:graphic>
      </p:graphicFrame>
      <p:graphicFrame>
        <p:nvGraphicFramePr>
          <p:cNvPr id="2072" name="Object 24"/>
          <p:cNvGraphicFramePr>
            <a:graphicFrameLocks noChangeAspect="1"/>
          </p:cNvGraphicFramePr>
          <p:nvPr/>
        </p:nvGraphicFramePr>
        <p:xfrm>
          <a:off x="7239000" y="0"/>
          <a:ext cx="1905000" cy="1731963"/>
        </p:xfrm>
        <a:graphic>
          <a:graphicData uri="http://schemas.openxmlformats.org/presentationml/2006/ole">
            <p:oleObj spid="_x0000_s2072" name="Photo Editor Photo" r:id="rId17" imgW="3895238" imgH="3543795" progId="MSPhotoEd.3">
              <p:embed/>
            </p:oleObj>
          </a:graphicData>
        </a:graphic>
      </p:graphicFrame>
      <p:graphicFrame>
        <p:nvGraphicFramePr>
          <p:cNvPr id="2073" name="Object 25"/>
          <p:cNvGraphicFramePr>
            <a:graphicFrameLocks noChangeAspect="1"/>
          </p:cNvGraphicFramePr>
          <p:nvPr/>
        </p:nvGraphicFramePr>
        <p:xfrm>
          <a:off x="4953000" y="5257800"/>
          <a:ext cx="1338263" cy="1217613"/>
        </p:xfrm>
        <a:graphic>
          <a:graphicData uri="http://schemas.openxmlformats.org/presentationml/2006/ole">
            <p:oleObj spid="_x0000_s2073" name="Photo Editor Photo" r:id="rId18" imgW="3895238" imgH="3543795" progId="MSPhotoEd.3">
              <p:embed/>
            </p:oleObj>
          </a:graphicData>
        </a:graphic>
      </p:graphicFrame>
      <p:graphicFrame>
        <p:nvGraphicFramePr>
          <p:cNvPr id="2074" name="Object 26"/>
          <p:cNvGraphicFramePr>
            <a:graphicFrameLocks noChangeAspect="1"/>
          </p:cNvGraphicFramePr>
          <p:nvPr/>
        </p:nvGraphicFramePr>
        <p:xfrm>
          <a:off x="3505200" y="5486400"/>
          <a:ext cx="1109663" cy="1009650"/>
        </p:xfrm>
        <a:graphic>
          <a:graphicData uri="http://schemas.openxmlformats.org/presentationml/2006/ole">
            <p:oleObj spid="_x0000_s2074" name="Photo Editor Photo" r:id="rId19" imgW="3895238" imgH="3543795" progId="MSPhotoEd.3">
              <p:embed/>
            </p:oleObj>
          </a:graphicData>
        </a:graphic>
      </p:graphicFrame>
      <p:graphicFrame>
        <p:nvGraphicFramePr>
          <p:cNvPr id="2075" name="Object 27"/>
          <p:cNvGraphicFramePr>
            <a:graphicFrameLocks noChangeAspect="1"/>
          </p:cNvGraphicFramePr>
          <p:nvPr/>
        </p:nvGraphicFramePr>
        <p:xfrm>
          <a:off x="4114800" y="3352800"/>
          <a:ext cx="1566863" cy="1425575"/>
        </p:xfrm>
        <a:graphic>
          <a:graphicData uri="http://schemas.openxmlformats.org/presentationml/2006/ole">
            <p:oleObj spid="_x0000_s2075" name="Photo Editor Photo" r:id="rId20" imgW="3895238" imgH="3543795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066800" y="1981200"/>
            <a:ext cx="65532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I.  Mechanics</a:t>
            </a:r>
            <a:r>
              <a:rPr lang="en-US" sz="4400"/>
              <a:t>  </a:t>
            </a:r>
            <a:r>
              <a:rPr lang="en-US"/>
              <a:t>Motion, Forces, Machines,  Energy, Momentum, Gravity,  Fluids, Pressure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066800" y="4648200"/>
            <a:ext cx="480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IV. ElectroMagnetism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90600" y="34290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II.  Wave Theory  </a:t>
            </a:r>
            <a:r>
              <a:rPr lang="en-US"/>
              <a:t>Vibrations, Light , Sound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066800" y="5410200"/>
            <a:ext cx="6172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V. Modern Physics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r>
              <a:rPr lang="en-US"/>
              <a:t>                    Space &amp; Time, Inside the Atom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143000" y="403860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III.  Thermodynamics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219200" y="838200"/>
            <a:ext cx="5791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solidFill>
                  <a:schemeClr val="accent2"/>
                </a:solidFill>
              </a:rPr>
              <a:t>Areas of Physics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Physics is an attempt to mathematically explain all phenomena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 things to bring every day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Calculator</a:t>
            </a:r>
          </a:p>
          <a:p>
            <a:r>
              <a:rPr lang="en-US"/>
              <a:t>Notebook</a:t>
            </a:r>
          </a:p>
          <a:p>
            <a:r>
              <a:rPr lang="en-US"/>
              <a:t>Folder with handouts &amp; looseleaf</a:t>
            </a:r>
          </a:p>
          <a:p>
            <a:r>
              <a:rPr lang="en-US"/>
              <a:t>Pencil &amp; pen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77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Times New Roman</vt:lpstr>
      <vt:lpstr>Default Design</vt:lpstr>
      <vt:lpstr>Microsoft Photo Editor 3.0 Photo</vt:lpstr>
      <vt:lpstr>What is Physics? </vt:lpstr>
      <vt:lpstr>Slide 2</vt:lpstr>
      <vt:lpstr>Physics is an attempt to mathematically explain all phenomena </vt:lpstr>
      <vt:lpstr>4 things to bring every day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Physics?</dc:title>
  <dc:creator>Michael Francesco</dc:creator>
  <cp:lastModifiedBy>SOCSD User</cp:lastModifiedBy>
  <cp:revision>7</cp:revision>
  <dcterms:created xsi:type="dcterms:W3CDTF">2002-07-10T04:13:14Z</dcterms:created>
  <dcterms:modified xsi:type="dcterms:W3CDTF">2013-09-04T18:02:19Z</dcterms:modified>
</cp:coreProperties>
</file>